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4"/>
  </p:notesMasterIdLst>
  <p:sldIdLst>
    <p:sldId id="260" r:id="rId2"/>
    <p:sldId id="27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06" autoAdjust="0"/>
    <p:restoredTop sz="94660"/>
  </p:normalViewPr>
  <p:slideViewPr>
    <p:cSldViewPr snapToGrid="0">
      <p:cViewPr varScale="1">
        <p:scale>
          <a:sx n="73" d="100"/>
          <a:sy n="73" d="100"/>
        </p:scale>
        <p:origin x="52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</a:t>
            </a:r>
            <a:r>
              <a:rPr lang="en-US" dirty="0" smtClean="0"/>
              <a:t>Nov 7,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092" y="2508068"/>
            <a:ext cx="9540635" cy="343553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P3 Challenge –</a:t>
            </a:r>
          </a:p>
          <a:p>
            <a:r>
              <a:rPr lang="en-US" sz="2400" b="1" dirty="0" smtClean="0"/>
              <a:t>Get started on the Sound Lab</a:t>
            </a:r>
            <a:endParaRPr lang="en-US" sz="2400" b="1" dirty="0" smtClean="0"/>
          </a:p>
          <a:p>
            <a:r>
              <a:rPr lang="en-US" sz="2400" b="1" dirty="0" smtClean="0"/>
              <a:t> </a:t>
            </a:r>
            <a:endParaRPr lang="en-US" sz="2400" b="1" dirty="0"/>
          </a:p>
          <a:p>
            <a:r>
              <a:rPr lang="en-US" sz="2400" b="1" dirty="0"/>
              <a:t>Objective:  </a:t>
            </a:r>
          </a:p>
          <a:p>
            <a:pPr lvl="1"/>
            <a:r>
              <a:rPr lang="en-US" sz="2000" b="1" dirty="0"/>
              <a:t>4.2 Required lab – Investigating the speed of </a:t>
            </a:r>
            <a:r>
              <a:rPr lang="en-US" sz="2000" b="1" dirty="0" smtClean="0"/>
              <a:t>sound</a:t>
            </a:r>
            <a:endParaRPr lang="en-US" sz="2400" b="1" dirty="0" smtClean="0"/>
          </a:p>
          <a:p>
            <a:r>
              <a:rPr lang="en-US" sz="2400" b="1" dirty="0" smtClean="0"/>
              <a:t>Note: U10 waves test Nov 14.</a:t>
            </a:r>
          </a:p>
          <a:p>
            <a:pPr lvl="1"/>
            <a:r>
              <a:rPr lang="en-US" sz="2200" b="1" dirty="0" smtClean="0"/>
              <a:t>U10 waves test will include all of Ch 4.2 </a:t>
            </a:r>
            <a:r>
              <a:rPr lang="en-US" sz="2000" b="1" dirty="0"/>
              <a:t>–</a:t>
            </a:r>
            <a:r>
              <a:rPr lang="en-US" sz="2200" b="1" dirty="0" smtClean="0"/>
              <a:t> 4.5.</a:t>
            </a:r>
          </a:p>
          <a:p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491275" cy="3416300"/>
          </a:xfrm>
        </p:spPr>
        <p:txBody>
          <a:bodyPr>
            <a:normAutofit/>
          </a:bodyPr>
          <a:lstStyle/>
          <a:p>
            <a:pPr lvl="1"/>
            <a:r>
              <a:rPr lang="en-US" sz="2000" b="1" dirty="0" smtClean="0"/>
              <a:t>Exit Slip – Clean up the lab</a:t>
            </a:r>
          </a:p>
          <a:p>
            <a:pPr lvl="1"/>
            <a:endParaRPr lang="en-US" sz="2000" b="1" dirty="0"/>
          </a:p>
          <a:p>
            <a:pPr lvl="1"/>
            <a:r>
              <a:rPr lang="en-US" sz="2000" b="1" dirty="0" smtClean="0"/>
              <a:t>What’s due? (homework for a homework check next class)</a:t>
            </a:r>
          </a:p>
          <a:p>
            <a:pPr lvl="2"/>
            <a:r>
              <a:rPr lang="en-US" sz="1800" b="1" dirty="0" smtClean="0"/>
              <a:t>4.2 Speed of Sound </a:t>
            </a:r>
            <a:r>
              <a:rPr lang="en-US" sz="1800" b="1" dirty="0" smtClean="0"/>
              <a:t>Lab – Complete the Lab Sheet</a:t>
            </a:r>
            <a:endParaRPr lang="en-US" sz="1800" b="1" dirty="0"/>
          </a:p>
          <a:p>
            <a:pPr lvl="1"/>
            <a:r>
              <a:rPr lang="en-US" sz="2000" b="1" dirty="0" smtClean="0"/>
              <a:t>What’s next? (What to read to prepare for the next class.</a:t>
            </a:r>
          </a:p>
          <a:p>
            <a:pPr lvl="2"/>
            <a:r>
              <a:rPr lang="en-US" sz="1800" b="1" dirty="0" smtClean="0"/>
              <a:t>Study for the Waves </a:t>
            </a:r>
            <a:r>
              <a:rPr lang="en-US" sz="1800" b="1" smtClean="0"/>
              <a:t>Test </a:t>
            </a:r>
            <a:r>
              <a:rPr lang="en-US" sz="1800" b="1" smtClean="0"/>
              <a:t>11/14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4406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26815</TotalTime>
  <Words>101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Physics 3 – Nov 7, 2019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232</cp:revision>
  <dcterms:created xsi:type="dcterms:W3CDTF">2015-08-11T02:33:52Z</dcterms:created>
  <dcterms:modified xsi:type="dcterms:W3CDTF">2019-11-07T17:07:22Z</dcterms:modified>
</cp:coreProperties>
</file>